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72" r:id="rId10"/>
    <p:sldId id="273" r:id="rId11"/>
    <p:sldId id="278" r:id="rId12"/>
    <p:sldId id="274" r:id="rId13"/>
    <p:sldId id="275" r:id="rId14"/>
    <p:sldId id="277" r:id="rId15"/>
  </p:sldIdLst>
  <p:sldSz cx="9144000" cy="6858000" type="screen4x3"/>
  <p:notesSz cx="6858000" cy="1005205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083194-0A0D-4D30-A449-A3914BF81E0F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5200"/>
            <a:ext cx="5486400" cy="4522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8FDE44-5C8A-4622-8EF8-F6DBFBBF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42CD8-82F3-49AE-BF6B-FE33E4B711B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1F452-CBEB-4614-A931-C4FEDCEAEE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41437-89EC-46AA-B6A7-80F280F01C7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465C39-8E92-49B2-9F61-450B858719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CD746-9EE1-484B-9077-F26AA8DD82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7CD664-9468-4789-A793-ADBFD8BE512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1E77C-9FF0-4024-AEDB-CF90F0C346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C3606D-A9E7-40F2-96CA-38E2918EFAD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B1A6A-B3D1-4D83-8476-CCD052E484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5464B8-7668-4E4C-AAF8-5637976B61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2C40AC-F457-43C1-B0AA-57B444C1BD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FC758-3031-4185-B7AE-75BD6174EE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0B083-68E0-4493-9CE9-CE7CA76DB3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26968-6926-498B-851C-0DF311EC4E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3325-5D2D-452E-A224-901AFB762B24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5AD-2B52-4670-B7D6-8104E1F5E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E28E-5B7B-49A4-B4B5-2D68DC70A9B4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8F4A-94D6-4A96-99A9-237DD41A5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4570-A9FC-44AE-B2C3-5F4C1396A4D8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88E2-EFF3-4948-83ED-244D56FF1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36D1-7EA2-4070-B482-F3ADDD522030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CF2F-8D3D-439F-AECA-4CCF45DD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A3FE-AE0D-45CF-BE9B-00A641D3AC21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EB6D-D8FE-4C93-8C6F-F7FBF003E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9D3B-9EB6-4F08-845D-1061C1B8021D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F8B8-C073-4B21-A5B7-83FAB578D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3580-1DD8-45D7-AD70-CF665F89023D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2061-4732-4D40-B91C-F38B207EA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E26A-7E82-4CE1-80AA-A899F0699138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8DC5-6FE7-4903-A86B-C7A5E268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F0D9-5FCB-4561-81EE-49D71144E3B5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CC95-0EF9-4E2F-B5EA-D71EFFC9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8E1C-07FA-44EC-B558-B015C9F690DD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E9D4-8E89-4BE5-8F21-A1845FDF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F9BD-BEAE-4CD8-BCFA-3FAFAFB63E19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1338-7D00-49E5-8376-3DF5B2B6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680D9-CA7A-4772-94FC-E8190191A955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1E039-FF05-47A7-8C6E-3D09F0031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Ухо – орган слуха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365625"/>
            <a:ext cx="8458200" cy="914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smtClean="0">
                <a:solidFill>
                  <a:srgbClr val="91581F"/>
                </a:solidFill>
                <a:latin typeface="Arial" charset="0"/>
              </a:rPr>
              <a:t>Окружающий мир</a:t>
            </a:r>
            <a:r>
              <a:rPr lang="ru-RU" sz="1800" smtClean="0">
                <a:solidFill>
                  <a:srgbClr val="91581F"/>
                </a:solidFill>
              </a:rPr>
              <a:t> 3 класс</a:t>
            </a:r>
            <a:endParaRPr lang="ru-RU" sz="1800" smtClean="0">
              <a:solidFill>
                <a:srgbClr val="91581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1800" smtClean="0">
                <a:solidFill>
                  <a:srgbClr val="91581F"/>
                </a:solidFill>
                <a:latin typeface="Arial" charset="0"/>
              </a:rPr>
              <a:t>МКОУ Базовская СОШ</a:t>
            </a:r>
          </a:p>
          <a:p>
            <a:pPr algn="r">
              <a:lnSpc>
                <a:spcPct val="80000"/>
              </a:lnSpc>
            </a:pPr>
            <a:r>
              <a:rPr lang="ru-RU" sz="1800" smtClean="0">
                <a:solidFill>
                  <a:srgbClr val="91581F"/>
                </a:solidFill>
                <a:latin typeface="Arial" charset="0"/>
              </a:rPr>
              <a:t>Шмигирилова Ю.В.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795338" y="1095375"/>
            <a:ext cx="79216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Производственный</a:t>
            </a:r>
            <a:r>
              <a:rPr lang="ru-RU" b="1">
                <a:latin typeface="Franklin Gothic Book" pitchFamily="34" charset="0"/>
              </a:rPr>
              <a:t> шум</a:t>
            </a:r>
          </a:p>
          <a:p>
            <a:endParaRPr lang="ru-RU" b="1">
              <a:latin typeface="Franklin Gothic Book" pitchFamily="34" charset="0"/>
            </a:endParaRPr>
          </a:p>
          <a:p>
            <a:r>
              <a:rPr lang="ru-RU" sz="2000">
                <a:latin typeface="Franklin Gothic Book" pitchFamily="34" charset="0"/>
              </a:rPr>
              <a:t>Нормальную жизнедеятельность человека нарушает ШУМ. Это приводит к развитию бессонницы, чрезмерному утомлению. На уроках физической культуры и во время перемен шум увеличивается в 1,5 – 2 раза.</a:t>
            </a:r>
          </a:p>
          <a:p>
            <a:endParaRPr lang="ru-RU" sz="2000">
              <a:latin typeface="Franklin Gothic Book" pitchFamily="34" charset="0"/>
            </a:endParaRPr>
          </a:p>
        </p:txBody>
      </p:sp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871538" y="3284538"/>
            <a:ext cx="7632700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 создавай лишнего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шума!!!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403350" y="1428750"/>
            <a:ext cx="60499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69900" indent="-469900">
              <a:spcBef>
                <a:spcPct val="2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Verdana" pitchFamily="34" charset="0"/>
              </a:rPr>
              <a:t>Наш слух улавливает колебания</a:t>
            </a:r>
          </a:p>
          <a:p>
            <a:pPr marL="469900" indent="-469900">
              <a:spcBef>
                <a:spcPct val="2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Verdana" pitchFamily="34" charset="0"/>
              </a:rPr>
              <a:t> частотой от 16 до 20000 Гц,</a:t>
            </a:r>
          </a:p>
          <a:p>
            <a:pPr marL="469900" indent="-469900">
              <a:spcBef>
                <a:spcPct val="20000"/>
              </a:spcBef>
            </a:pPr>
            <a:r>
              <a:rPr lang="ru-RU" altLang="ru-RU" sz="2400" b="1">
                <a:solidFill>
                  <a:srgbClr val="0000FF"/>
                </a:solidFill>
                <a:latin typeface="Verdana" pitchFamily="34" charset="0"/>
              </a:rPr>
              <a:t> а ухо собаки – до 150000 Гц.</a:t>
            </a:r>
          </a:p>
          <a:p>
            <a:pPr marL="469900" indent="-469900" eaLnBrk="0" hangingPunct="0"/>
            <a:endParaRPr lang="ru-RU" altLang="ru-RU" sz="3200"/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827088" y="333375"/>
            <a:ext cx="75612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00B0F0"/>
                </a:solidFill>
                <a:latin typeface="Franklin Gothic Book" pitchFamily="34" charset="0"/>
              </a:rPr>
              <a:t>Интересно знать!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3268663"/>
            <a:ext cx="75787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>
            <a:lvl1pPr marL="469900" indent="-469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400" b="1" dirty="0" smtClean="0">
                <a:latin typeface="Verdana" pitchFamily="34" charset="0"/>
                <a:cs typeface="+mn-cs"/>
              </a:rPr>
              <a:t>Отдых в тишине полей, на берегу реки,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400" b="1" dirty="0" smtClean="0">
                <a:latin typeface="Verdana" pitchFamily="34" charset="0"/>
                <a:cs typeface="+mn-cs"/>
              </a:rPr>
              <a:t> где слышен плеск воды, в лесу среди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400" b="1" dirty="0" smtClean="0">
                <a:latin typeface="Verdana" pitchFamily="34" charset="0"/>
                <a:cs typeface="+mn-cs"/>
              </a:rPr>
              <a:t> успокоительного шелеста листвы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400" b="1" dirty="0" smtClean="0">
                <a:latin typeface="Verdana" pitchFamily="34" charset="0"/>
                <a:cs typeface="+mn-cs"/>
              </a:rPr>
              <a:t>благотворен не только для органа слуха,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2400" b="1" dirty="0" smtClean="0">
                <a:latin typeface="Verdana" pitchFamily="34" charset="0"/>
                <a:cs typeface="+mn-cs"/>
              </a:rPr>
              <a:t> но и для всего организма.</a:t>
            </a:r>
          </a:p>
          <a:p>
            <a:pPr eaLnBrk="0" hangingPunct="0">
              <a:defRPr/>
            </a:pPr>
            <a:endParaRPr lang="ru-RU" altLang="ru-RU" sz="2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127125" y="1484313"/>
            <a:ext cx="7343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Попадание воды в уши</a:t>
            </a:r>
          </a:p>
          <a:p>
            <a:endParaRPr lang="ru-RU" sz="2000" b="1">
              <a:latin typeface="Franklin Gothic Book" pitchFamily="34" charset="0"/>
            </a:endParaRPr>
          </a:p>
          <a:p>
            <a:r>
              <a:rPr lang="ru-RU" sz="2000">
                <a:latin typeface="Franklin Gothic Book" pitchFamily="34" charset="0"/>
              </a:rPr>
              <a:t>Попадание воды в уши приводит к ощущению заложенности, ухудшению слуха, к сильной боли. </a:t>
            </a:r>
          </a:p>
          <a:p>
            <a:r>
              <a:rPr lang="ru-RU" sz="2000">
                <a:latin typeface="Franklin Gothic Book" pitchFamily="34" charset="0"/>
              </a:rPr>
              <a:t>Чтобы избавиться от недавно попавшей воды, необходимо лечь на спину, а затем медленно повернуть голову на больное ухо. После этого вода выльется из уха. </a:t>
            </a:r>
          </a:p>
          <a:p>
            <a:r>
              <a:rPr lang="ru-RU" sz="2000">
                <a:latin typeface="Franklin Gothic Book" pitchFamily="34" charset="0"/>
              </a:rPr>
              <a:t>В случае, если вода попала давно и ухо начало болеть, необходимо закапать несколько капель борной кислоты, что поспособствует испарению оставшейся в ухе воды.</a:t>
            </a: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4598988" y="1557338"/>
            <a:ext cx="4248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 точки зрения восточной медицины, ухо – мощная система, связанная с работой внутренних органов. Не зря традиционным местом ношения сережек является именно мочка уха — в ней меньше, чем в других зонах уха, важных активных точек, отсутствует хрящ, быстрее происходит заживление. 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Если правильно проколоть уши, то сережки будут приносить организму пользу. Можно даже таким способом откорректировать зрение. Если же вставить в уши неправильный металл, то человек будет испытывать непонятное раздражение, недомогание, ухудшится сон.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 b="6870"/>
          <a:stretch>
            <a:fillRect/>
          </a:stretch>
        </p:blipFill>
        <p:spPr bwMode="auto">
          <a:xfrm>
            <a:off x="600075" y="1098550"/>
            <a:ext cx="381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598988" y="981075"/>
            <a:ext cx="4248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F0"/>
                </a:solidFill>
                <a:latin typeface="Franklin Gothic Book" pitchFamily="34" charset="0"/>
              </a:rPr>
              <a:t>Интересно знать!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79388" y="2133600"/>
            <a:ext cx="8702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Franklin Gothic Book" pitchFamily="34" charset="0"/>
              </a:rPr>
              <a:t>БЕРЕЖНОЕ ОТНОШЕНИЕ К УШАМ  -    ЗАЛОГ  ОСТРОГО СЛУХА !!!</a:t>
            </a:r>
            <a:endParaRPr lang="ru-RU" sz="6000" i="1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468313" y="669925"/>
            <a:ext cx="8280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latin typeface="Franklin Gothic Book" pitchFamily="34" charset="0"/>
              </a:rPr>
              <a:t>Ухо — сложный вестибулярно-слуховой орган</a:t>
            </a:r>
            <a:r>
              <a:rPr lang="ru-RU" sz="2500">
                <a:latin typeface="Franklin Gothic Book" pitchFamily="34" charset="0"/>
              </a:rPr>
              <a:t>, </a:t>
            </a:r>
            <a:br>
              <a:rPr lang="ru-RU" sz="2500">
                <a:latin typeface="Franklin Gothic Book" pitchFamily="34" charset="0"/>
              </a:rPr>
            </a:br>
            <a:r>
              <a:rPr lang="ru-RU" sz="2500">
                <a:latin typeface="Franklin Gothic Book" pitchFamily="34" charset="0"/>
              </a:rPr>
              <a:t>который выполняет две функции: </a:t>
            </a:r>
          </a:p>
          <a:p>
            <a:endParaRPr lang="ru-RU" sz="1400">
              <a:latin typeface="Franklin Gothic Book" pitchFamily="34" charset="0"/>
            </a:endParaRPr>
          </a:p>
          <a:p>
            <a:r>
              <a:rPr lang="ru-RU" sz="2500" i="1">
                <a:latin typeface="Franklin Gothic Book" pitchFamily="34" charset="0"/>
              </a:rPr>
              <a:t>воспринимает звуковые импульсы </a:t>
            </a:r>
          </a:p>
          <a:p>
            <a:endParaRPr lang="ru-RU" sz="1400" i="1">
              <a:latin typeface="Franklin Gothic Book" pitchFamily="34" charset="0"/>
            </a:endParaRPr>
          </a:p>
          <a:p>
            <a:r>
              <a:rPr lang="ru-RU" sz="2500" i="1">
                <a:latin typeface="Franklin Gothic Book" pitchFamily="34" charset="0"/>
              </a:rPr>
              <a:t>отвечает за положение тела в пространстве и способность удерживать равновесие</a:t>
            </a:r>
            <a:r>
              <a:rPr lang="ru-RU" sz="2800">
                <a:latin typeface="Franklin Gothic Book" pitchFamily="34" charset="0"/>
              </a:rPr>
              <a:t>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9388" y="1773238"/>
            <a:ext cx="328612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2349500"/>
            <a:ext cx="3603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6950" y="3209925"/>
            <a:ext cx="55975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763" y="2543175"/>
            <a:ext cx="58197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398463"/>
            <a:ext cx="84978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Franklin Gothic Book" pitchFamily="34" charset="0"/>
              </a:rPr>
              <a:t>Анатомически ухо делится на три части: </a:t>
            </a:r>
          </a:p>
          <a:p>
            <a:endParaRPr lang="ru-RU" sz="1400">
              <a:latin typeface="Franklin Gothic Book" pitchFamily="34" charset="0"/>
            </a:endParaRPr>
          </a:p>
          <a:p>
            <a:r>
              <a:rPr lang="ru-RU" sz="2500">
                <a:latin typeface="Franklin Gothic Book" pitchFamily="34" charset="0"/>
              </a:rPr>
              <a:t>наружное, </a:t>
            </a:r>
          </a:p>
          <a:p>
            <a:endParaRPr lang="ru-RU" sz="2500">
              <a:latin typeface="Franklin Gothic Book" pitchFamily="34" charset="0"/>
            </a:endParaRPr>
          </a:p>
          <a:p>
            <a:r>
              <a:rPr lang="ru-RU" sz="2500">
                <a:latin typeface="Franklin Gothic Book" pitchFamily="34" charset="0"/>
              </a:rPr>
              <a:t>среднее,  </a:t>
            </a:r>
          </a:p>
          <a:p>
            <a:endParaRPr lang="ru-RU" sz="2500">
              <a:latin typeface="Franklin Gothic Book" pitchFamily="34" charset="0"/>
            </a:endParaRPr>
          </a:p>
          <a:p>
            <a:r>
              <a:rPr lang="ru-RU" sz="2500">
                <a:latin typeface="Franklin Gothic Book" pitchFamily="34" charset="0"/>
              </a:rPr>
              <a:t>внутреннее ухо.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1125538"/>
            <a:ext cx="3603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3603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2698750"/>
            <a:ext cx="36036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907704" y="1298575"/>
            <a:ext cx="2664296" cy="2634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619672" y="2018655"/>
            <a:ext cx="4464496" cy="24904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55776" y="2872194"/>
            <a:ext cx="3888432" cy="2933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204788" y="3500438"/>
            <a:ext cx="278288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Franklin Gothic Book" pitchFamily="34" charset="0"/>
              </a:rPr>
              <a:t>Каждая часть выполняет свои функции.</a:t>
            </a:r>
          </a:p>
        </p:txBody>
      </p:sp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1125538"/>
            <a:ext cx="3603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813" y="957263"/>
            <a:ext cx="49037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Наружное ухо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3200" b="1" dirty="0">
                <a:latin typeface="+mn-lt"/>
                <a:cs typeface="+mn-cs"/>
              </a:rPr>
              <a:t>состоит из</a:t>
            </a:r>
            <a:endParaRPr lang="ru-RU" sz="3200" b="1" u="sng" dirty="0">
              <a:latin typeface="+mn-lt"/>
              <a:cs typeface="+mn-cs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41388"/>
            <a:ext cx="3779837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82613" y="2122488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Franklin Gothic Book" pitchFamily="34" charset="0"/>
              </a:rPr>
              <a:t>ушной раковины,</a:t>
            </a:r>
          </a:p>
          <a:p>
            <a:endParaRPr lang="ru-RU" sz="2500">
              <a:latin typeface="Franklin Gothic Book" pitchFamily="34" charset="0"/>
            </a:endParaRPr>
          </a:p>
          <a:p>
            <a:r>
              <a:rPr lang="ru-RU" sz="2500">
                <a:latin typeface="Franklin Gothic Book" pitchFamily="34" charset="0"/>
              </a:rPr>
              <a:t>наружного слухового прохода.</a:t>
            </a:r>
          </a:p>
          <a:p>
            <a:endParaRPr lang="ru-RU" sz="2500">
              <a:latin typeface="Franklin Gothic Book" pitchFamily="34" charset="0"/>
            </a:endParaRPr>
          </a:p>
          <a:p>
            <a:r>
              <a:rPr lang="ru-RU" sz="2500">
                <a:latin typeface="Franklin Gothic Book" pitchFamily="34" charset="0"/>
              </a:rPr>
              <a:t> Ушная раковина — сложной формы упругий хрящ.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050" y="2205038"/>
            <a:ext cx="3952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63" y="2962275"/>
            <a:ext cx="39528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03848" y="2170113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60032" y="2962600"/>
            <a:ext cx="2088232" cy="180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88" name="Прямоугольник 13"/>
          <p:cNvSpPr>
            <a:spLocks noChangeArrowheads="1"/>
          </p:cNvSpPr>
          <p:nvPr/>
        </p:nvSpPr>
        <p:spPr bwMode="auto">
          <a:xfrm>
            <a:off x="428625" y="4857750"/>
            <a:ext cx="81137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Franklin Gothic Book" pitchFamily="34" charset="0"/>
              </a:rPr>
              <a:t>Ушная раковина концентрирует звуковые колебания и направляет их в наружное слуховое отверстие.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550" y="500063"/>
            <a:ext cx="20828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Среднее ухо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46050" y="1052513"/>
            <a:ext cx="8528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Основной частью среднего уха является </a:t>
            </a:r>
            <a:r>
              <a:rPr lang="ru-RU" b="1">
                <a:latin typeface="Franklin Gothic Book" pitchFamily="34" charset="0"/>
              </a:rPr>
              <a:t>барабанная полость</a:t>
            </a:r>
            <a:r>
              <a:rPr lang="ru-RU">
                <a:latin typeface="Franklin Gothic Book" pitchFamily="34" charset="0"/>
              </a:rPr>
              <a:t>. Здесь находятся три слуховые косточки: </a:t>
            </a:r>
            <a:r>
              <a:rPr lang="ru-RU" b="1">
                <a:latin typeface="Franklin Gothic Book" pitchFamily="34" charset="0"/>
              </a:rPr>
              <a:t>молоточек, наковальня и стремечко </a:t>
            </a:r>
            <a:r>
              <a:rPr lang="ru-RU">
                <a:latin typeface="Franklin Gothic Book" pitchFamily="34" charset="0"/>
              </a:rPr>
              <a:t>— они передают звуковые колебания из наружного уха во внутреннее, одновременно усиливая их.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2149475"/>
            <a:ext cx="48609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92750" y="2286000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588" y="2708275"/>
            <a:ext cx="12620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263" y="4724400"/>
            <a:ext cx="12620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2149475"/>
            <a:ext cx="4090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" y="673100"/>
            <a:ext cx="25923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Внутреннее ухо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66700" y="1266825"/>
            <a:ext cx="86518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>
                <a:latin typeface="Franklin Gothic Book" pitchFamily="34" charset="0"/>
              </a:rPr>
              <a:t>является наиболее сложным из трех отделов органа слуха и равновесия. Из-за своей замысловатой формы оно называется лабиринтом. Костный лабиринт состоит из </a:t>
            </a:r>
            <a:r>
              <a:rPr lang="ru-RU" sz="2300" b="1">
                <a:latin typeface="Franklin Gothic Book" pitchFamily="34" charset="0"/>
              </a:rPr>
              <a:t>преддверия, улитки и полукружных каналов</a:t>
            </a:r>
            <a:r>
              <a:rPr lang="ru-RU" sz="2300">
                <a:latin typeface="Franklin Gothic Book" pitchFamily="34" charset="0"/>
              </a:rPr>
              <a:t>. </a:t>
            </a:r>
          </a:p>
          <a:p>
            <a:r>
              <a:rPr lang="ru-RU" sz="2300">
                <a:latin typeface="Franklin Gothic Book" pitchFamily="34" charset="0"/>
              </a:rPr>
              <a:t>	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 t="12950" r="2986" b="6970"/>
          <a:stretch>
            <a:fillRect/>
          </a:stretch>
        </p:blipFill>
        <p:spPr bwMode="auto">
          <a:xfrm>
            <a:off x="4565650" y="3136900"/>
            <a:ext cx="459105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3136900"/>
            <a:ext cx="4572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3613150"/>
            <a:ext cx="59340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0650" y="188913"/>
            <a:ext cx="8858250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  <a:cs typeface="+mn-cs"/>
              </a:rPr>
              <a:t>	Звуковая волна улавливается  </a:t>
            </a:r>
            <a:r>
              <a:rPr lang="ru-RU" sz="2200" cap="all" dirty="0">
                <a:latin typeface="+mn-lt"/>
                <a:cs typeface="+mn-cs"/>
              </a:rPr>
              <a:t>ушной раковиной </a:t>
            </a:r>
            <a:r>
              <a:rPr lang="ru-RU" sz="2200" dirty="0">
                <a:latin typeface="+mn-lt"/>
                <a:cs typeface="+mn-cs"/>
              </a:rPr>
              <a:t>и попадает в  СЛУХОВОЙ ПРОХОД. Затем ударяется в БАРАБАННУЮ ПЕРЕПОНКУ. Барабанная перепонка соединена с молоточком. Когда звуковая волна ударяется в  барабанную перепонку, она  начинает дрожать, </a:t>
            </a:r>
            <a:r>
              <a:rPr lang="ru-RU" sz="2200" cap="all" dirty="0">
                <a:latin typeface="+mn-lt"/>
                <a:cs typeface="+mn-cs"/>
              </a:rPr>
              <a:t>молоточек</a:t>
            </a:r>
            <a:r>
              <a:rPr lang="ru-RU" sz="2200" dirty="0">
                <a:latin typeface="+mn-lt"/>
                <a:cs typeface="+mn-cs"/>
              </a:rPr>
              <a:t> падает и ударяется по </a:t>
            </a:r>
            <a:r>
              <a:rPr lang="ru-RU" sz="2200" cap="all" dirty="0" err="1">
                <a:latin typeface="+mn-lt"/>
                <a:cs typeface="+mn-cs"/>
              </a:rPr>
              <a:t>наковаленке</a:t>
            </a:r>
            <a:r>
              <a:rPr lang="ru-RU" sz="2200" dirty="0">
                <a:latin typeface="+mn-lt"/>
                <a:cs typeface="+mn-cs"/>
              </a:rPr>
              <a:t> и </a:t>
            </a:r>
            <a:r>
              <a:rPr lang="ru-RU" sz="2200" cap="all" dirty="0">
                <a:latin typeface="+mn-lt"/>
                <a:cs typeface="+mn-cs"/>
              </a:rPr>
              <a:t>стремечку</a:t>
            </a:r>
            <a:r>
              <a:rPr lang="ru-RU" sz="2200" dirty="0">
                <a:latin typeface="+mn-lt"/>
                <a:cs typeface="+mn-cs"/>
              </a:rPr>
              <a:t>. От удара звук усиливается еще больше, и волна летит дальше.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  <a:cs typeface="+mn-cs"/>
              </a:rPr>
              <a:t>Она попадает в настоящий ЛАБИРИНТ. Эта часть уха называется УЛИТКА.  Здесь происходит самое главное: особые невидимые волоски улавливают звук и передают его в МОЗГ. А уж мозг разбирает, что же нам такое сказали.</a:t>
            </a:r>
            <a:endParaRPr lang="ru-RU" sz="2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8351837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Гигиена органов слуха</a:t>
            </a:r>
            <a:r>
              <a:rPr lang="ru-RU" sz="2400"/>
              <a:t> </a:t>
            </a:r>
          </a:p>
          <a:p>
            <a:r>
              <a:rPr lang="ru-RU" sz="2400">
                <a:latin typeface="Franklin Gothic Book" pitchFamily="34" charset="0"/>
              </a:rPr>
              <a:t>Чтобы уберечь орган слуха от различных внешних воздействий, от проникновения инфекции, необходимо соблюдать ряд гигиенических правил!</a:t>
            </a:r>
          </a:p>
          <a:p>
            <a:r>
              <a:rPr lang="ru-RU" sz="2400"/>
              <a:t>Гигиена начинается с ежедневного мытья ушей.</a:t>
            </a:r>
            <a:endParaRPr lang="en-US" sz="2400"/>
          </a:p>
          <a:p>
            <a:endParaRPr lang="ru-RU"/>
          </a:p>
          <a:p>
            <a:r>
              <a:rPr lang="ru-RU" sz="2000" b="1">
                <a:latin typeface="Franklin Gothic Book" pitchFamily="34" charset="0"/>
              </a:rPr>
              <a:t>Ушная сера</a:t>
            </a:r>
          </a:p>
          <a:p>
            <a:endParaRPr lang="ru-RU" sz="2000" b="1">
              <a:latin typeface="Franklin Gothic Book" pitchFamily="34" charset="0"/>
            </a:endParaRPr>
          </a:p>
          <a:p>
            <a:r>
              <a:rPr lang="ru-RU" sz="2000">
                <a:latin typeface="Franklin Gothic Book" pitchFamily="34" charset="0"/>
              </a:rPr>
              <a:t>В наружном слуховом проходе постоянно выделяется ушная сера. Она содержит смягчающие и противомикробные вещества. Накопление ушной серы может привести к закупорке наружного слухового прохода и ухудшению слуха. Поэтому нужно постоянно следить за чистотой ушей. Если скопилось много серы, следует обратиться к врачу, чтобы он удалил серные пробки. </a:t>
            </a:r>
          </a:p>
          <a:p>
            <a:endParaRPr lang="ru-RU" sz="2000">
              <a:latin typeface="Franklin Gothic Book" pitchFamily="34" charset="0"/>
            </a:endParaRPr>
          </a:p>
          <a:p>
            <a:r>
              <a:rPr lang="ru-RU" sz="2000">
                <a:latin typeface="Franklin Gothic Book" pitchFamily="34" charset="0"/>
              </a:rPr>
              <a:t> Удалять излишки серы ватной палочкой нельзя, также как и использовать другие опасные предметы. Этим можно только навредить!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7836e62d33d3c7bb67f4afca7af3744363b572"/>
  <p:tag name="ISPRING_RESOURCE_PATHS_HASH_PRESENTER" val="eebbb921df8b7d3e48b647089a312b35f7dd1"/>
  <p:tag name="ISPRING_ULTRA_SCORM_COURSE_ID" val="2C9B1D10-161E-4EE6-8C3A-96878D0716AD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ASuikX4bHogNgUAAGkSAAAdAAAAdW5pdmVyc2FsL2NvbW1vbl9tZXNzYWdlcy5sbmfFWF1P21YYvq/U/2BFqrRJK20ntaomPuTEh2DVsVPbAboPWWgghARBaraplwlsoxPVxqoiGCt0ZdNuuosMkhLIB3/h+C/sl+x5z7GJE2jtlE67CPIxfp/znNfPed73eHjs0dKi8s3cw9LCcnEkdWvoZkqZK365PLtQnB9JFdzx63dTSumrmeLszOJycW4kVVxOKWOjV68ML84U57+emZ/D9dUrijK8NFcqYVgapVF3rCzMjqTyaS9j5fKq+cAzrKzlpfVsapT/yjv8kHf8Fd7gpwo/wbDFT3mVt3Gj8fnDDz6+c/fRrdt3Phy+EYAlwXZyqmHEoisC/PbNBNima1uGhwmY4Zls2gX2M74B/E2+OVi0VXAN3WQAeInwDf4LgF4NBpG32STidxG9hd+z2OiCbTPT9RxD15inO55puSJfBnOZJpbS9H9S+KlfRoJq+DX5a16nJNHtNi47/G//O/HPBjLYCZ71KzTwV3Bdx98nCm40kd1jXlMIR2a87X/Pq3EcNVud0s2s51qW4XjM1MI7oLcFyAPMUPYfg5GYp4yLCrAPgndZHxDfVh1mC4FU/YqQx8k7IHhSZXv+GtEhGMGOH4DbgIwm9OyEgZ8raD0HrTKShzUPBpNnJsL/wFsgpcu1JQDJMcdRs8xLW9MQh9DWJt8fJMq6R4ngO4PEPGCO3EdxQaY6qWdVV7dMUq/NHNfWM1K6T/11hURIgqW1vlGZKyRr/wkpEs+IJ+r+D0LlbX8dgV3t+uuDEXLY/QL2l64aIaFwD7Vp0CVUFYQapFopFPpXnR8RCxCsYqM0/B9Dek3crkmN08oE+zbvxHGDO2SYRpK4X9A/9cZV3WCaB41o1pTnSu8SJNuUrd7UkVYw0zFJmR6oRrLykeRFeWz5q4q/RpekdQnlr+JRAnhMJBUsKrJpgdFQhBQhSAl8LXAjU2PT1yLT8PrQ5Vaouwa56wuxkpq/GiT5NUEn84o+/B637Evk7kXeeHTer3qW/pa1k3Te7MXvhfh/kp+86jiJktMvE7lOKbikAjmXpKYUsUzS0OXpv5cUObAEZqPNIT/9GUFoRQBT9b9N+CoDAJaDvlOj7PrSzMJi8jDdHLeEu3ZgeZS6GlWp+DLXRTCtEGSXDEJBdBvkO1hES3oVmURHul3PHIPkZxIvmeZ4ikBK74V41eR4Uyzt6K7sr6okrLhQIQKptV75vpBuKOUrNQlCZcjhkCTb0+wc4M5RaKa8fWG5aZJyo94Qdlih7nl16B3IXl6sYUGlchatzyH0ruDcwLJlhcLOC7QsFrAm5qkmmKWQY+GbksXzfFWibMtGirIl0woPIbMgDt2yGSnxF9ZR8pOKcpYMamIP6V20wlyPXYZwJOldl268pajHTeYw1c5MeBnVzDDZU64Q1SSJDUKxXYmx4TqeoaYFyEuRNDrvhFo4Dsp+O/TSJB1FMIE8fGhsXMUk3U3SEa34yT/lPxPi9LP8Db3mFv8dvfhffB/nmX3+SgHuHt/GAnb4xicD4cKzyNLZGf5n4vzQEj3OCW98EYfmquleAHHIek4NMdhsJwkPzniR95D4pCeUFaRadV01M5GD+ByRJhLuKpyjEt+gRmFyqn0PxigOCMDZhiwrtG1gFS0pUtp3fSeq+AoVnULkKzipnWV6EIDuqXgP27QpDKeZ1L+iQJcvgJQnV897qqaJjwnA2KH+FSjt0JeC/qMmrCnClW42o98cqGb0fXVIOn9mQjVhxP8HBVGTQ6+Dr8hxqOagGzgIC3Yv2tmoJD4KDd+IfCP6F1BLAwQUAAIACAAEropFBwboMdsDAABUDQAAJwAAAHVuaXZlcnNhbC9mbGFzaF9wdWJsaXNoaW5nX3NldHRpbmdzLnhtbOVX3W4bRRS+91OMFvWOepOSQButHaH8iIg0jbCR4Coa707iUWd3rZ1x0/QqaURblIoiVG6QChIXXJvUpg5pnFeYeQWehHN2vLY3MdHSUgmELDu7M+d85zu/M/EW74eC3GOJ5HFUcWbLMw5hkR8HPNqpOJ/XV6/fdIhUNAqoiCNWcaLYIYvVktdqNwSXzRpTCkQlAZhILrRUxWkq1Vpw3d3d3TKXrQR3Y9FWgC/Lfhy6rYRJFimWuC1B9+CP2msx6VRLJUI8u3Q7DtqCER4AhYgjOypWBZVNx7ViDerf3UnidhQsxSJOSLLTqDjv3ZrHTyZjoZZ5yCJ0TlZhEZfVAg0CjnyoqPEHjDQZ32kC8RtzDtnlgWqmjy7Ke+5llBTb+kARZSkGZyI1hA+ZogFV1L5ae4rdVzJbsEvBXkRD7tdhh6D/FWe5vvXJl5srn62vbXy6Vb9zZ72+tmlJpDpuHsdz84Y8IBS3E5+N7HhUKeo3gTfobFMhmedOLmVi23GUI4fvpBELiH2qBfUQNliwQUM2kY3aXR6tguSsQ7bBEbFXcT5OOBUO4YoK7o+UZbshFVdp/lcnJQlgQZ0xcrvmjM3b6PhNmkg2SSvbkRhzv6q/M0fEfKUH5qHuw7dH9LEe6Ffw/VWfwe8xLpunRJ+bfZA60K9R1uzbhR5I9vQZKHbMI93XfWIOsp3fQL+nX+oBAZ2eOUChxTT8Q9t/yeknEAcEpKW7BGA6RHfNvjlENH0CNvSp7ugT3LRsgRTYAyYErAz0qXmqf0fD5ynlU3TrFWgcI7B5goLg1jMUHhIrFyL2AjQhMJYYuAtmiTkEC+eA8wTjNYyTPsF4jvCtD9dq62vLK1trG8srX1ybcALZdYHzs0wZXjJ/kOabc8s5bfOYp/R3OEFYx5wKUcLawiIgWX5sgZ3b9A5jlPIYG37fJg2z+NocEvMYHyHNQ6iL0c45CBjFY14sqs+viEFK6HLMLzQKeo1xn6jZLopBfULjPNKd4qHMR3G6mSnl3zNfp5TPzBEojomYo+KmM9fP8GVsupOa7kMKOuMpcWEomG8m+jAFSqXhGXlCFouwmJm98cHc/Icf3by1UHb/2P/l+pVKw0NhU1AeZafC0pXHwuhouDwxPRcn+fTBrpL2v3SuP9ffFhwb3+ufC0n+qH8oNr1zvdK/oi4Kw0HZwPDPjpWubUDd+1/ov0gnXB+OPhs1GDsD/RKgOukUepyCdf7JHnqDPnirC45tonfTB+/Q57fp/f+My/ZtdFfOXY49d+rtHXdCHvEQAiF4wEZX/ur83Axct6dulUqAlv9PqFr6E1BLAwQUAAIACAAEropF/S3MN78CAABgCgAAIQAAAHVuaXZlcnNhbC9mbGFzaF9za2luX3NldHRpbmdzLnhtbJVW226jMBB936+Isu9FTS9qJRopoY1Uqbutdqu+G5iAFWMje0g3f782mNgQaGisSPXMOZ7x+MykodpRvvwxm4WJYEL+BUTKM2UsrW1G04d5XCEKfpEIjsDxggtZEDZf/ryKFuvLmzCokedYYg9yKmdLEnBhNpvVYhFNodgYm030BSERRUn44UVk4iImyS6TouJpTTOfMVp+KEEyyncaudqYNYZkVOEzQtHL6elxdT2NUkpQCkxK149mnWUxEgNrI32L40J9ffsebU8VxZq2vruP7i7HaCXJoFvk+xuzxvFcn94hXN2a9TUB4R+evULJyAFk9/DrW7NGGaKsyu9opJQiMwXtchaXZp3lMEFS3X5ntXIkmAuZQDXjbjWueFueE2HYP/2+D027SsHeTF17A8E8esxguSVMQRi028apcvH5WqFukCPANznQm876jVSqA3NGB/wDn5SnPspaHORDsKqAqEnZR3YdjhBF63pc+NijzctRwv4U6Fkd9Leu7SnUszroX0ZTeOXscIrvuxpS+9JrYt/0zCNoN3Cit8eqtdvWbWK9mA5WfnRraUGFSGGpTEbvtADzfGFQ25qsgpO0Qk72NCNIBf9lcPGhvo8Kg57Dam5YYSFSZDAkvDpHPa6XKKs2ZbOdIMvm18HdrdnPUA/zhzlBJEle6F8nNZ9Znu4WHWQeDDPMuNRwkM98KzxOHXuMVBC5A/kuBFNTKVwgTAaLpsfG4GHgFSEMhqsc2kOGys+rIgb5pF+NgrJv0LU1uJxmOdNf/KDwCWnrtO8y4m2omOvzOKFOl57FigCITPKjbJtd4yoqhpTBHpjNzjPUdx67XKi0TMcUt8IX2KLfJ9bSE6XfSE6VdmA4tfQmiecYIHzovIYZjWeC8pHEqr5ap/nbeew6qTOh26Fm5NeZZ7XByqlzsvaf1lAbzX+W/wFQSwMEFAACAAgABK6KRUyLXX+mAwAAZQwAACYAAAB1bml2ZXJzYWwvaHRtbF9wdWJsaXNoaW5nX3NldHRpbmdzLnhtbOVXX08TQRB/76fYnPFNe+J/ybXEAEYiIpGa6BNZ7pZ24/auuduK+AQSQYNRY/TFRE188Lliq0WkfIXdr+Ancea21/YAm9OoMTGkcLs785vf/GZ2ejhjd6uC3GFhxAO/YI3kT1iE+W7gcb9csG6ULh0/b5FIUt+jIvBZwfIDi4wVc06tviB4VJljUoJpRADGj0ZrsmBVpKyN2vbS0lKeR7UQTwNRl4Af5d2gatdCFjFfstCuCboMf+RyjUVWMZcjxDFbVwOvLhjhHlDwObKj4rKsCss2VgvUvV0Og7rvjQciCElYXihYRy6cwZ/ExiBN8CrzMbeoCJu4LUep53GkQ8Ucv8dIhfFyBXifPG2RJe7JSvxoo71jH0SJsU0KFFHGA8jFl134KpPUo5KapYkn2V0ZJRtmy1v2aZW7JTghmH7BmijNX741O3l9emrmynzp2rXp0tSsIRH72Gkcx04HcoBQUA9d1ovjUCmpWwHe4LNIRcQce3ArMVsM/BQ5XJOFQID0sZdFFoGpWC5YF0NOhUW4pIK7vVNJwzKTl7iAHNB3JL/oS6sPaPJ1KzSM2GCg5CRCFd2ieq43iX6gOvq+asOnRdSW6qjP8PmgduH3Fm7rx0Tt6RWwWlVf0VavmI0WWLbULjg29LpqqzbRq8nJJ/BvqY+qQ8CnpVfRaCwWtBv7h5zegjkgIC3VJADTIKqpV/QaoqltiKF2VENt46FhC6QgHjAhEKWjdvRj9QUD78WUdzCtz+CxhcD6IRpCWk/RuEssn4nYa/AEYQwxSBfCEr0GEfYA5yHq1dVJbaOePXyTw9G56amJyfmpmYnJm0cHkkB2TeD8NHGGRZIP0vx1bqmkTR3TlH6GE8ja55SJEvYWNgFJ6mMabM+Ut6tRzKMf+JgpGlbxq14jegMfocxdqP1qpxIEjOyaZ1P1xRANYkIHNd93UTBr1H2gZ5toBv0JF2ddNbJLmVbx8DCHtH9LP4op7+pNcOwT0ZvZQyep7+KiH7oRh25DCRr9KbFvKOgnA/cwBoqt4Rl5QhWzsDgxcvLU6TNnz52/MJq3v628Pz7UqTvmZwXlfjLnx4cO+t6wPzgxHRvn6+GjWob1vzapX6hnGQfBS/Uuk+Ub9SrbPE51f3tIpTPDQSPAOE++KJrmSqnWf+H/Op5ZbfgyM6rBIOmojwDViOfKRgzW+J234hc6e/hLiOn739TZfzCLoffz303CrHrvnKmXTMc+9C04B/vpfw2Kue9QSwMEFAACAAgABK6KReTQ4CeVAQAAGgYAAB8AAAB1bml2ZXJzYWwvaHRtbF9za2luX3NldHRpbmdzLmpzjZTLboMwEEX3/QrkbqtIIQ8l3RFSpEpZVGp3VReGTAiKsS3b0NAo/15MXtiYpswGXx+uZ2w8hwevflCCvGfv0Lw34zdz3GigtQ0mEp7MCdI3kesJJEm2ho8sB5JRQBZSXr+96scb4rRGtLGNq3dtLFuOiLlw7hKFS5QusXSJ3y5x7xJ/zALPxZ0Ka214XCjF6CBhVAFVA8pEjhsGPY5CfzGctMu0YFaCuINucAKGaRQFvh/2kTfHKAotLmE5x7RasZQNYpzsUsEKur7Q+mnT24qDqA9+dwKCSEcbIJlUrwry7sIvy2DcT3IBUsJ53fFShxMmOAbS8r2LGsbdgiy6zGSmLvRiNg9nwzbNcQqdXZpPdJgYrb1sbjTV0eUU7FVfepzgCkTHajzVYYCMF/wfB8gFS/WOdFB/qMOJEobXGU37DvLK6WS17QWcBeavdiv0fGrGFWLWFdq6rl/TgpQoOv3D0pxXX7nvrrQWXrm+7e9ctsgc6fC/O5GRjrJbiR5/eggrhZNtXneIOuEvOzVrQdv74fgLUEsDBBQAAgAIAASuikXShK5mrwAAAEABAAAaAAAAdW5pdmVyc2FsL2kxOG5fcHJlc2V0cy54bWydj7EOwiAQhneegtwu2K1pADcTNwedTaWoJO3RcGB9fGlqTBcXh0v4yf99uVO719Dzp4vkA2qoxBa4Qxs6j3cN59N+UwOn1GLX9gGdBgzAd4YpX9V4jI5cIl4USBoeKY2NlNM0CU9jLAYKfU5FTMKGQZYZAsqZlOOCwsI2/i/68weGMc7VNfs+HdCUd0lLhVO0Gmbm4lB4vAWQvwoxrwpKfnVzsplS2aEEJVeXG/YGUEsDBBQAAgAIAASuikXiZx9/hwAAAI0AAAAcAAAAdW5pdmVyc2FsL2xvY2FsX3NldHRpbmdzLnhtbLOxr8jNUShLLSrOzM+zVTLUM1BSSM1Lzk/JzEu3VQoNcdO1UFIoLknMS0nMyc9LtVXKy1dSsLfjssnJT07MCU4tKQEqLFYoyEmsTC0KSc0FMkpS/RJzgSovLLmw42LDhT0Xtl7Ye2Hvxe4LOxUu7LrYfLHhYqOCrsKFGRe2Q+VAeJ+Svh0XAFBLAwQUAAIACADme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EropFdZOF4XEBAAD9AgAAKQAAAHVuaXZlcnNhbC9za2luX2N1c3RvbWl6YXRpb25fc2V0dGluZ3MueG1sjVLbTtwwEH3nKyx+YG2Pb5HSlXwL2pdScRGPVdi4VVRwqtgIhPzxdYDVsmWr4nmaOWfOaManTb/GaB9Snu7H5z6PU7wMOY/xZ1qfINRup7tp/jaHFHJa7Ss3Yxymx038MS21Wk25j0M/D3ZB0xqj7uUhJbVyqmbMMIok89Qr5Dy3FWvANWAr5iix7eoviVfdOWxDzMdV29UB+rFhE1OY8yYO4WkNh+z30OEGZ3M/jJWX1oItUXZTi2NLIEa45L5QDQACWe6Iw0XKRmqCPGYcQzGKAgVEOCeNKERSDjXrGlFVmG8EYpIx6gr1tHYjrY2jtkhoCNF1mleNLV1nJMaIEALMFS6gMxhVNlQNDWo5IDgwIIo2mihAne1Mx4p3XliOFPUC48KMAYz3x91v9/5c++qn19md8z+CR7/gKLp4a3XEXO32YZ4r+Src/77rc0C3fQqb4cupudBfnXff7fn1xaU/fXPni5N33MWydfd/OvwPUEsDBBQAAgAIACOuikU++rawzgMAAJc4AAAXAAAAdW5pdmVyc2FsL3VuaXZlcnNhbC5wbmft29tPE1kcB/AztDQg7YoSFBCwRIUIxgypGxtAbgERgoANgkSUgnFrjLJUpBBBGUgTYL0QL7iraQEfjLiwSNNNcEGgaJUHdou6CigWEOIFS6VIUtAB6viw7WG1f4G/ppnJnN/k/L5zzuf1VKUkxfGWeS1DCPHid8SIEGJJEHK46MRhRpQRecPMjcgXxUWjZp33BPPAlkTtjEJIVe0yn+3IPPMP7BDtROiEP0KUHKFPzBD1FqECEqF3YoRCfkNodZ6ibVcYQkL3+Jio1KL9xueqo5lvvGIfGQJTqWM13ZmOiasncz5spHhkGnGYCnZ3+728f0Pi3r/8an2aiDOSQUo6vdDbHd5X2rH4yccyf2p+ThoWHu4bUbpYQgclJydPlfZa2iiX20v/830uJR8/vDLWmSb+vTFuGLjV86avzkIH1Epli7mtQwa9XhnxgiI4HmLrZY7PklR0WM7NJHeepF/PrT1eQhxBYuydshGeYpvZnLWl884dJ0H2A8Tikpr/LlyeYp8s81Z6NVnCbqx6Ksen1m0O3fzraaGbBHuf1Ggeap4drEhIn1g6OkwJ1/SrSgmzxaGI9bOtkhLM12mvWOir+MwOHG3G6IrA6+9Dm7Zj00xyKwXSnzZk4+EpQrqqiG3Q5irzilsl1kqDh6tk7O+Eu/jHEKyxTSanGtGsT9o6rJmMo70iVF/A00ZqKKFLWHlBTmvS7Y4hgbWSai+APOEm/UPjCqxZKGssUZERj22EmC+OVDj6doeo9ga8GDZ6WiuB9gJEX39ysuJpJdZMSUj9dU3r8aV1Jfk6h2qxcvAPt9wps63ibi/ANdG7znuHtdje6ChmE9NW4mqcmPUri2tJmux3bi0stgX4xV6AlI0FI9k/5tiaiSWRiipBkDOuic2tVGvW7QmQGeRD7dtsX3vfXoCGS21TLV7BtmYtgi9cauRfa2lyay+4a9TXWiv1OfYCpCboC/ecxZoNetrT0l+lD3lpzu37n9dvBQCuwBW4AlfgClyBK3AFrsAVuAJX4ApcgStwBa7AFbgCV+AKXIErcAWuwBW4AlfgClyBK3AFrsAVuAJX4ApcgStwBa7AFbgCV+AKXIErcAWuwPU74trz6ti0a1lFwxNmEbyxRTBNfzl41jzQ+M2DZz0zM+o4j/Dy3WPj6c5bC/Ntza+WqXvPDWR1DRn9H7K98HUhSTLPPPix+LR6ZtZkGvXjLN8VJBs5EIvt5+g4V+FjXqS36nRdpgV6doCmi8/7P/ZYco4u4tDoZLO665RlgVef9afqsvc/voj5xccmxTRHi8s/A1BLAwQUAAIACAAjropFjBks2UsAAABqAAAAGwAAAHVuaXZlcnNhbC91bml2ZXJzYWwucG5nLnhtbLOxr8jNUShLLSrOzM+zVTLUM1Cyt+PlsikoSi3LTC1XqACKAQUhQEmhEsg1QnDLM1NKMmyVLEzMEWIZqZnpGSW2SmbGpnBBfaCRAFBLAQIAABQAAgAIAASuikX4bHogNgUAAGkSAAAdAAAAAAAAAAEAAAAAAAAAAAB1bml2ZXJzYWwvY29tbW9uX21lc3NhZ2VzLmxuZ1BLAQIAABQAAgAIAASuikUHBugx2wMAAFQNAAAnAAAAAAAAAAEAAAAAAHEFAAB1bml2ZXJzYWwvZmxhc2hfcHVibGlzaGluZ19zZXR0aW5ncy54bWxQSwECAAAUAAIACAAEropF/S3MN78CAABgCgAAIQAAAAAAAAABAAAAAACRCQAAdW5pdmVyc2FsL2ZsYXNoX3NraW5fc2V0dGluZ3MueG1sUEsBAgAAFAACAAgABK6KRUyLXX+mAwAAZQwAACYAAAAAAAAAAQAAAAAAjwwAAHVuaXZlcnNhbC9odG1sX3B1Ymxpc2hpbmdfc2V0dGluZ3MueG1sUEsBAgAAFAACAAgABK6KReTQ4CeVAQAAGgYAAB8AAAAAAAAAAQAAAAAAeRAAAHVuaXZlcnNhbC9odG1sX3NraW5fc2V0dGluZ3MuanNQSwECAAAUAAIACAAEropF0oSuZq8AAABAAQAAGgAAAAAAAAABAAAAAABLEgAAdW5pdmVyc2FsL2kxOG5fcHJlc2V0cy54bWxQSwECAAAUAAIACAAEropF4mcff4cAAACNAAAAHAAAAAAAAAABAAAAAAAyEwAAdW5pdmVyc2FsL2xvY2FsX3NldHRpbmdzLnhtbFBLAQIAABQAAgAIAOZ4y0TOggk37AIAAIgIAAAUAAAAAAAAAAEAAAAAAPMTAAB1bml2ZXJzYWwvcGxheWVyLnhtbFBLAQIAABQAAgAIAASuikV1k4XhcQEAAP0CAAApAAAAAAAAAAEAAAAAABEXAAB1bml2ZXJzYWwvc2tpbl9jdXN0b21pemF0aW9uX3NldHRpbmdzLnhtbFBLAQIAABQAAgAIACOuikU++rawzgMAAJc4AAAXAAAAAAAAAAAAAAAAAMkYAAB1bml2ZXJzYWwvdW5pdmVyc2FsLnBuZ1BLAQIAABQAAgAIACOuikWMGSzZSwAAAGoAAAAbAAAAAAAAAAEAAAAAAMwcAAB1bml2ZXJzYWwvdW5pdmVyc2FsLnBuZy54bWxQSwUGAAAAAAsACwBJAwAAUB0AAAAA"/>
  <p:tag name="ISPRING_PRESENTATION_TITLE" val="ухо Шмигирилов Р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534</Words>
  <Application>Microsoft Office PowerPoint</Application>
  <PresentationFormat>Экран (4:3)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Verdana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 Шмигирилов Р</dc:title>
  <dc:creator>Sony</dc:creator>
  <cp:lastModifiedBy>admin</cp:lastModifiedBy>
  <cp:revision>42</cp:revision>
  <cp:lastPrinted>2012-10-17T15:13:53Z</cp:lastPrinted>
  <dcterms:created xsi:type="dcterms:W3CDTF">2012-10-14T16:23:51Z</dcterms:created>
  <dcterms:modified xsi:type="dcterms:W3CDTF">2019-12-01T17:08:43Z</dcterms:modified>
</cp:coreProperties>
</file>